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72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98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750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74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97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8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061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7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76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7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6D60F-148C-4FB0-B19F-738D43F22791}" type="datetimeFigureOut">
              <a:rPr lang="en-US" smtClean="0"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0977C-A7E6-421C-B786-E567487B2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0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062789"/>
            <a:ext cx="5867400" cy="44196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0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 Arc 1"/>
          <p:cNvSpPr/>
          <p:nvPr/>
        </p:nvSpPr>
        <p:spPr>
          <a:xfrm>
            <a:off x="1892968" y="1371600"/>
            <a:ext cx="5650832" cy="7924800"/>
          </a:xfrm>
          <a:prstGeom prst="blockArc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7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ft-Right Arrow 1"/>
          <p:cNvSpPr/>
          <p:nvPr/>
        </p:nvSpPr>
        <p:spPr>
          <a:xfrm>
            <a:off x="457200" y="1836500"/>
            <a:ext cx="8382000" cy="2999232"/>
          </a:xfrm>
          <a:prstGeom prst="leftRightArrow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1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ecagon 7"/>
          <p:cNvSpPr/>
          <p:nvPr/>
        </p:nvSpPr>
        <p:spPr>
          <a:xfrm>
            <a:off x="1981200" y="914400"/>
            <a:ext cx="5715000" cy="5181600"/>
          </a:xfrm>
          <a:prstGeom prst="decagon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4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ptagon 1"/>
          <p:cNvSpPr/>
          <p:nvPr/>
        </p:nvSpPr>
        <p:spPr>
          <a:xfrm>
            <a:off x="1981200" y="1219200"/>
            <a:ext cx="5410200" cy="4953000"/>
          </a:xfrm>
          <a:prstGeom prst="heptagon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ctagon 1"/>
          <p:cNvSpPr/>
          <p:nvPr/>
        </p:nvSpPr>
        <p:spPr>
          <a:xfrm>
            <a:off x="1828800" y="685800"/>
            <a:ext cx="5257800" cy="5029200"/>
          </a:xfrm>
          <a:prstGeom prst="octagon">
            <a:avLst/>
          </a:prstGeom>
          <a:solidFill>
            <a:schemeClr val="accent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9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838198" y="1066800"/>
            <a:ext cx="7162801" cy="5105400"/>
          </a:xfrm>
          <a:custGeom>
            <a:avLst/>
            <a:gdLst>
              <a:gd name="connsiteX0" fmla="*/ 1106905 w 5727032"/>
              <a:gd name="connsiteY0" fmla="*/ 360948 h 4596064"/>
              <a:gd name="connsiteX1" fmla="*/ 1130968 w 5727032"/>
              <a:gd name="connsiteY1" fmla="*/ 4596064 h 4596064"/>
              <a:gd name="connsiteX2" fmla="*/ 5727032 w 5727032"/>
              <a:gd name="connsiteY2" fmla="*/ 0 h 4596064"/>
              <a:gd name="connsiteX3" fmla="*/ 0 w 5727032"/>
              <a:gd name="connsiteY3" fmla="*/ 0 h 4596064"/>
              <a:gd name="connsiteX4" fmla="*/ 0 w 5727032"/>
              <a:gd name="connsiteY4" fmla="*/ 3946358 h 4596064"/>
              <a:gd name="connsiteX0" fmla="*/ 1106905 w 5727032"/>
              <a:gd name="connsiteY0" fmla="*/ 360948 h 4596064"/>
              <a:gd name="connsiteX1" fmla="*/ 1133234 w 5727032"/>
              <a:gd name="connsiteY1" fmla="*/ 1724702 h 4596064"/>
              <a:gd name="connsiteX2" fmla="*/ 1130968 w 5727032"/>
              <a:gd name="connsiteY2" fmla="*/ 4596064 h 4596064"/>
              <a:gd name="connsiteX3" fmla="*/ 5727032 w 5727032"/>
              <a:gd name="connsiteY3" fmla="*/ 0 h 4596064"/>
              <a:gd name="connsiteX4" fmla="*/ 0 w 5727032"/>
              <a:gd name="connsiteY4" fmla="*/ 0 h 4596064"/>
              <a:gd name="connsiteX5" fmla="*/ 0 w 5727032"/>
              <a:gd name="connsiteY5" fmla="*/ 3946358 h 4596064"/>
              <a:gd name="connsiteX0" fmla="*/ 1072125 w 5727032"/>
              <a:gd name="connsiteY0" fmla="*/ 982971 h 4596064"/>
              <a:gd name="connsiteX1" fmla="*/ 1133234 w 5727032"/>
              <a:gd name="connsiteY1" fmla="*/ 1724702 h 4596064"/>
              <a:gd name="connsiteX2" fmla="*/ 1130968 w 5727032"/>
              <a:gd name="connsiteY2" fmla="*/ 4596064 h 4596064"/>
              <a:gd name="connsiteX3" fmla="*/ 5727032 w 5727032"/>
              <a:gd name="connsiteY3" fmla="*/ 0 h 4596064"/>
              <a:gd name="connsiteX4" fmla="*/ 0 w 5727032"/>
              <a:gd name="connsiteY4" fmla="*/ 0 h 4596064"/>
              <a:gd name="connsiteX5" fmla="*/ 0 w 5727032"/>
              <a:gd name="connsiteY5" fmla="*/ 3946358 h 4596064"/>
              <a:gd name="connsiteX0" fmla="*/ 1159074 w 5727032"/>
              <a:gd name="connsiteY0" fmla="*/ 1039519 h 4596064"/>
              <a:gd name="connsiteX1" fmla="*/ 1133234 w 5727032"/>
              <a:gd name="connsiteY1" fmla="*/ 1724702 h 4596064"/>
              <a:gd name="connsiteX2" fmla="*/ 1130968 w 5727032"/>
              <a:gd name="connsiteY2" fmla="*/ 4596064 h 4596064"/>
              <a:gd name="connsiteX3" fmla="*/ 5727032 w 5727032"/>
              <a:gd name="connsiteY3" fmla="*/ 0 h 4596064"/>
              <a:gd name="connsiteX4" fmla="*/ 0 w 5727032"/>
              <a:gd name="connsiteY4" fmla="*/ 0 h 4596064"/>
              <a:gd name="connsiteX5" fmla="*/ 0 w 5727032"/>
              <a:gd name="connsiteY5" fmla="*/ 3946358 h 459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27032" h="4596064">
                <a:moveTo>
                  <a:pt x="1159074" y="1039519"/>
                </a:moveTo>
                <a:cubicBezTo>
                  <a:pt x="1156257" y="1079421"/>
                  <a:pt x="1136051" y="1684800"/>
                  <a:pt x="1133234" y="1724702"/>
                </a:cubicBezTo>
                <a:cubicBezTo>
                  <a:pt x="1132479" y="2681823"/>
                  <a:pt x="1131723" y="3638943"/>
                  <a:pt x="1130968" y="4596064"/>
                </a:cubicBezTo>
                <a:lnTo>
                  <a:pt x="5727032" y="0"/>
                </a:lnTo>
                <a:lnTo>
                  <a:pt x="0" y="0"/>
                </a:lnTo>
                <a:lnTo>
                  <a:pt x="0" y="3946358"/>
                </a:lnTo>
              </a:path>
            </a:pathLst>
          </a:custGeom>
          <a:solidFill>
            <a:schemeClr val="bg1"/>
          </a:solidFill>
          <a:ln w="254000">
            <a:solidFill>
              <a:schemeClr val="accent1"/>
            </a:solidFill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9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533400" y="1371600"/>
            <a:ext cx="7543801" cy="3886201"/>
          </a:xfrm>
          <a:custGeom>
            <a:avLst/>
            <a:gdLst>
              <a:gd name="connsiteX0" fmla="*/ 0 w 5366084"/>
              <a:gd name="connsiteY0" fmla="*/ 120316 h 3753853"/>
              <a:gd name="connsiteX1" fmla="*/ 2454442 w 5366084"/>
              <a:gd name="connsiteY1" fmla="*/ 3753853 h 3753853"/>
              <a:gd name="connsiteX2" fmla="*/ 5366084 w 5366084"/>
              <a:gd name="connsiteY2" fmla="*/ 0 h 3753853"/>
              <a:gd name="connsiteX3" fmla="*/ 1780673 w 5366084"/>
              <a:gd name="connsiteY3" fmla="*/ 1082842 h 3753853"/>
              <a:gd name="connsiteX4" fmla="*/ 1852863 w 5366084"/>
              <a:gd name="connsiteY4" fmla="*/ 1058779 h 375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6084" h="3753853">
                <a:moveTo>
                  <a:pt x="0" y="120316"/>
                </a:moveTo>
                <a:lnTo>
                  <a:pt x="2454442" y="3753853"/>
                </a:lnTo>
                <a:lnTo>
                  <a:pt x="5366084" y="0"/>
                </a:lnTo>
                <a:lnTo>
                  <a:pt x="1780673" y="1082842"/>
                </a:lnTo>
                <a:lnTo>
                  <a:pt x="1852863" y="1058779"/>
                </a:lnTo>
              </a:path>
            </a:pathLst>
          </a:custGeom>
          <a:ln w="2540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9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529389" y="409074"/>
            <a:ext cx="7748337" cy="5919537"/>
          </a:xfrm>
          <a:custGeom>
            <a:avLst/>
            <a:gdLst>
              <a:gd name="connsiteX0" fmla="*/ 48127 w 7748337"/>
              <a:gd name="connsiteY0" fmla="*/ 192505 h 5919537"/>
              <a:gd name="connsiteX1" fmla="*/ 0 w 7748337"/>
              <a:gd name="connsiteY1" fmla="*/ 168442 h 5919537"/>
              <a:gd name="connsiteX2" fmla="*/ 0 w 7748337"/>
              <a:gd name="connsiteY2" fmla="*/ 5919537 h 5919537"/>
              <a:gd name="connsiteX3" fmla="*/ 7748337 w 7748337"/>
              <a:gd name="connsiteY3" fmla="*/ 5919537 h 5919537"/>
              <a:gd name="connsiteX4" fmla="*/ 7748337 w 7748337"/>
              <a:gd name="connsiteY4" fmla="*/ 0 h 5919537"/>
              <a:gd name="connsiteX5" fmla="*/ 1467853 w 7748337"/>
              <a:gd name="connsiteY5" fmla="*/ 0 h 5919537"/>
              <a:gd name="connsiteX6" fmla="*/ 1467853 w 7748337"/>
              <a:gd name="connsiteY6" fmla="*/ 4860758 h 5919537"/>
              <a:gd name="connsiteX7" fmla="*/ 6689558 w 7748337"/>
              <a:gd name="connsiteY7" fmla="*/ 4860758 h 5919537"/>
              <a:gd name="connsiteX8" fmla="*/ 6689558 w 7748337"/>
              <a:gd name="connsiteY8" fmla="*/ 1443789 h 5919537"/>
              <a:gd name="connsiteX9" fmla="*/ 2695074 w 7748337"/>
              <a:gd name="connsiteY9" fmla="*/ 1443789 h 5919537"/>
              <a:gd name="connsiteX10" fmla="*/ 2646948 w 7748337"/>
              <a:gd name="connsiteY10" fmla="*/ 1900989 h 5919537"/>
              <a:gd name="connsiteX11" fmla="*/ 2646948 w 7748337"/>
              <a:gd name="connsiteY11" fmla="*/ 3729789 h 5919537"/>
              <a:gd name="connsiteX12" fmla="*/ 5221706 w 7748337"/>
              <a:gd name="connsiteY12" fmla="*/ 3729789 h 5919537"/>
              <a:gd name="connsiteX13" fmla="*/ 5221706 w 7748337"/>
              <a:gd name="connsiteY13" fmla="*/ 2671010 h 591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48337" h="5919537">
                <a:moveTo>
                  <a:pt x="48127" y="192505"/>
                </a:moveTo>
                <a:lnTo>
                  <a:pt x="0" y="168442"/>
                </a:lnTo>
                <a:lnTo>
                  <a:pt x="0" y="5919537"/>
                </a:lnTo>
                <a:lnTo>
                  <a:pt x="7748337" y="5919537"/>
                </a:lnTo>
                <a:lnTo>
                  <a:pt x="7748337" y="0"/>
                </a:lnTo>
                <a:lnTo>
                  <a:pt x="1467853" y="0"/>
                </a:lnTo>
                <a:lnTo>
                  <a:pt x="1467853" y="4860758"/>
                </a:lnTo>
                <a:lnTo>
                  <a:pt x="6689558" y="4860758"/>
                </a:lnTo>
                <a:lnTo>
                  <a:pt x="6689558" y="1443789"/>
                </a:lnTo>
                <a:lnTo>
                  <a:pt x="2695074" y="1443789"/>
                </a:lnTo>
                <a:lnTo>
                  <a:pt x="2646948" y="1900989"/>
                </a:lnTo>
                <a:lnTo>
                  <a:pt x="2646948" y="3729789"/>
                </a:lnTo>
                <a:lnTo>
                  <a:pt x="5221706" y="3729789"/>
                </a:lnTo>
                <a:lnTo>
                  <a:pt x="5221706" y="2671010"/>
                </a:lnTo>
              </a:path>
            </a:pathLst>
          </a:custGeom>
          <a:ln w="254000"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1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2"/>
          <p:cNvSpPr/>
          <p:nvPr/>
        </p:nvSpPr>
        <p:spPr>
          <a:xfrm>
            <a:off x="2310063" y="360947"/>
            <a:ext cx="4724400" cy="6172200"/>
          </a:xfrm>
          <a:prstGeom prst="diamond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3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vron 1"/>
          <p:cNvSpPr/>
          <p:nvPr/>
        </p:nvSpPr>
        <p:spPr>
          <a:xfrm>
            <a:off x="1066800" y="1371600"/>
            <a:ext cx="6705600" cy="4648200"/>
          </a:xfrm>
          <a:prstGeom prst="chevron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38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219200" y="1142999"/>
            <a:ext cx="6553200" cy="4944979"/>
          </a:xfrm>
          <a:prstGeom prst="ellips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8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gonal Stripe 1"/>
          <p:cNvSpPr/>
          <p:nvPr/>
        </p:nvSpPr>
        <p:spPr>
          <a:xfrm rot="1333768">
            <a:off x="990600" y="1447800"/>
            <a:ext cx="6858000" cy="4724400"/>
          </a:xfrm>
          <a:prstGeom prst="diagStrip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09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/>
          <p:cNvSpPr/>
          <p:nvPr/>
        </p:nvSpPr>
        <p:spPr>
          <a:xfrm>
            <a:off x="1600200" y="1371600"/>
            <a:ext cx="6553200" cy="4267200"/>
          </a:xfrm>
          <a:prstGeom prst="trapezoid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0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gular Pentagon 1"/>
          <p:cNvSpPr/>
          <p:nvPr/>
        </p:nvSpPr>
        <p:spPr>
          <a:xfrm>
            <a:off x="1524000" y="1066800"/>
            <a:ext cx="6400800" cy="4876800"/>
          </a:xfrm>
          <a:prstGeom prst="pentagon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7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Decision 1"/>
          <p:cNvSpPr/>
          <p:nvPr/>
        </p:nvSpPr>
        <p:spPr>
          <a:xfrm>
            <a:off x="381000" y="1600200"/>
            <a:ext cx="8077200" cy="3200400"/>
          </a:xfrm>
          <a:prstGeom prst="flowChartDecision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60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ross 1"/>
          <p:cNvSpPr/>
          <p:nvPr/>
        </p:nvSpPr>
        <p:spPr>
          <a:xfrm>
            <a:off x="2514600" y="1143000"/>
            <a:ext cx="3810000" cy="3657600"/>
          </a:xfrm>
          <a:prstGeom prst="plus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24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decagon 2"/>
          <p:cNvSpPr/>
          <p:nvPr/>
        </p:nvSpPr>
        <p:spPr>
          <a:xfrm>
            <a:off x="2057400" y="1295400"/>
            <a:ext cx="5029200" cy="3962400"/>
          </a:xfrm>
          <a:prstGeom prst="dodecagon">
            <a:avLst/>
          </a:prstGeom>
          <a:solidFill>
            <a:schemeClr val="accent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15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inus 2"/>
          <p:cNvSpPr/>
          <p:nvPr/>
        </p:nvSpPr>
        <p:spPr>
          <a:xfrm>
            <a:off x="1355558" y="76200"/>
            <a:ext cx="6477000" cy="6781800"/>
          </a:xfrm>
          <a:prstGeom prst="mathMinus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01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Elbow Connector 2"/>
          <p:cNvCxnSpPr/>
          <p:nvPr/>
        </p:nvCxnSpPr>
        <p:spPr>
          <a:xfrm>
            <a:off x="2362200" y="1122947"/>
            <a:ext cx="5181600" cy="4191000"/>
          </a:xfrm>
          <a:prstGeom prst="bentConnector3">
            <a:avLst>
              <a:gd name="adj1" fmla="val 45820"/>
            </a:avLst>
          </a:prstGeom>
          <a:ln w="762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7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/>
        </p:nvSpPr>
        <p:spPr>
          <a:xfrm>
            <a:off x="1371600" y="1283368"/>
            <a:ext cx="6248400" cy="4419600"/>
          </a:xfrm>
          <a:prstGeom prst="parallelogram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9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>
            <a:off x="1295400" y="1219200"/>
            <a:ext cx="6629400" cy="5029200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3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 Arrow 1"/>
          <p:cNvSpPr/>
          <p:nvPr/>
        </p:nvSpPr>
        <p:spPr>
          <a:xfrm>
            <a:off x="2037348" y="252663"/>
            <a:ext cx="4648200" cy="6172200"/>
          </a:xfrm>
          <a:prstGeom prst="downArrow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0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ultiply 2"/>
          <p:cNvSpPr/>
          <p:nvPr/>
        </p:nvSpPr>
        <p:spPr>
          <a:xfrm>
            <a:off x="0" y="0"/>
            <a:ext cx="9448800" cy="7287126"/>
          </a:xfrm>
          <a:prstGeom prst="mathMultiply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8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rt 1"/>
          <p:cNvSpPr/>
          <p:nvPr/>
        </p:nvSpPr>
        <p:spPr>
          <a:xfrm>
            <a:off x="1600200" y="685800"/>
            <a:ext cx="5867400" cy="5562600"/>
          </a:xfrm>
          <a:prstGeom prst="hear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4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ord 1"/>
          <p:cNvSpPr/>
          <p:nvPr/>
        </p:nvSpPr>
        <p:spPr>
          <a:xfrm>
            <a:off x="1371600" y="966537"/>
            <a:ext cx="7772400" cy="4953000"/>
          </a:xfrm>
          <a:prstGeom prst="chord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9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2010-11-21T05:27:22Z</dcterms:created>
  <dcterms:modified xsi:type="dcterms:W3CDTF">2010-11-21T05:28:44Z</dcterms:modified>
</cp:coreProperties>
</file>